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6F9"/>
    <a:srgbClr val="FEF2E8"/>
    <a:srgbClr val="993366"/>
    <a:srgbClr val="CC0099"/>
    <a:srgbClr val="A6FA40"/>
    <a:srgbClr val="FF99CC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53" autoAdjust="0"/>
  </p:normalViewPr>
  <p:slideViewPr>
    <p:cSldViewPr>
      <p:cViewPr>
        <p:scale>
          <a:sx n="50" d="100"/>
          <a:sy n="50" d="100"/>
        </p:scale>
        <p:origin x="-187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3D397-E578-4E29-B0FD-50874C0DF924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9EB66-04EA-4884-A49E-2664DC517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Observation</a:t>
            </a:r>
            <a:r>
              <a:rPr lang="fr-FR" baseline="0" dirty="0" smtClean="0"/>
              <a:t> : </a:t>
            </a:r>
            <a:r>
              <a:rPr lang="fr-FR" dirty="0" smtClean="0"/>
              <a:t>Combien de voitures il y a sur le parking ? </a:t>
            </a:r>
          </a:p>
          <a:p>
            <a:r>
              <a:rPr lang="fr-FR" dirty="0" smtClean="0"/>
              <a:t>1. Combien en restera-t-il si 3 s’en vont ?</a:t>
            </a:r>
          </a:p>
          <a:p>
            <a:r>
              <a:rPr lang="fr-FR" dirty="0" smtClean="0"/>
              <a:t>2.</a:t>
            </a:r>
            <a:r>
              <a:rPr lang="fr-FR" baseline="0" dirty="0" smtClean="0"/>
              <a:t> Il y a 12 voitures, </a:t>
            </a:r>
            <a:r>
              <a:rPr lang="fr-FR" dirty="0" smtClean="0"/>
              <a:t>3</a:t>
            </a:r>
            <a:r>
              <a:rPr lang="fr-FR" baseline="0" dirty="0" smtClean="0"/>
              <a:t> rentrent. Combien il y en a ?</a:t>
            </a:r>
          </a:p>
          <a:p>
            <a:r>
              <a:rPr lang="fr-FR" baseline="0" dirty="0" smtClean="0"/>
              <a:t>3. Il y a 12 voitures, 5 voitures rentrent sur le parking, puis 3 voitures arrivent. Combien il y en a ?</a:t>
            </a:r>
          </a:p>
          <a:p>
            <a:r>
              <a:rPr lang="fr-FR" baseline="0" dirty="0" smtClean="0"/>
              <a:t>4. Il y a 12 voitures, 4 voitures rentrent, puis 2 sortent. Combien il y en a en tout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Observation</a:t>
            </a:r>
            <a:r>
              <a:rPr lang="fr-FR" baseline="0" dirty="0" smtClean="0"/>
              <a:t> : </a:t>
            </a:r>
            <a:r>
              <a:rPr lang="fr-FR" dirty="0" smtClean="0"/>
              <a:t>Combien de perles sur ce collier ?</a:t>
            </a:r>
          </a:p>
          <a:p>
            <a:r>
              <a:rPr lang="fr-FR" dirty="0" smtClean="0"/>
              <a:t>1. Sur</a:t>
            </a:r>
            <a:r>
              <a:rPr lang="fr-FR" baseline="0" dirty="0" smtClean="0"/>
              <a:t> les 22 perles, il y a 8 perles roses. Combien de perles ne sont pas roses ?</a:t>
            </a:r>
            <a:endParaRPr lang="fr-FR" dirty="0" smtClean="0"/>
          </a:p>
          <a:p>
            <a:r>
              <a:rPr lang="fr-FR" dirty="0" smtClean="0"/>
              <a:t>2.</a:t>
            </a:r>
            <a:r>
              <a:rPr lang="fr-FR" baseline="0" dirty="0" smtClean="0"/>
              <a:t> J’ai déjà mis 12 perles sur mon collier. Je veux en mettre 22 en tout, combien dois-je encore en mettre ?</a:t>
            </a:r>
          </a:p>
          <a:p>
            <a:r>
              <a:rPr lang="fr-FR" baseline="0" dirty="0" smtClean="0"/>
              <a:t>3. J’avais un collier de 22 perles mais je l’ai fait tomber. J’ai perdu 5 perles. Combien m’en reste-il sur le collier ?</a:t>
            </a:r>
          </a:p>
          <a:p>
            <a:r>
              <a:rPr lang="fr-FR" baseline="0" dirty="0" smtClean="0"/>
              <a:t>4. J’avais un collier de 22 perles mais je l’ai fait tomber. J’ai perdu 5 perles, puis j’en ai retrouvé 3. Combien m’en reste-il sur le collier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Observation</a:t>
            </a:r>
            <a:r>
              <a:rPr lang="fr-FR" baseline="0" dirty="0" smtClean="0"/>
              <a:t> : </a:t>
            </a:r>
            <a:r>
              <a:rPr lang="fr-FR" dirty="0" smtClean="0"/>
              <a:t>Combien y a-t-il de feutres dans la boîte ?</a:t>
            </a:r>
          </a:p>
          <a:p>
            <a:r>
              <a:rPr lang="fr-FR" dirty="0" smtClean="0"/>
              <a:t>1. J’ai 12 feutres. J’en jette 5 qui ne fonctionnent</a:t>
            </a:r>
            <a:r>
              <a:rPr lang="fr-FR" baseline="0" dirty="0" smtClean="0"/>
              <a:t> plus. Combien m’en reste-t-il ?</a:t>
            </a:r>
            <a:endParaRPr lang="fr-FR" dirty="0" smtClean="0"/>
          </a:p>
          <a:p>
            <a:r>
              <a:rPr lang="fr-FR" dirty="0" smtClean="0"/>
              <a:t>2.</a:t>
            </a:r>
            <a:r>
              <a:rPr lang="fr-FR" baseline="0" dirty="0" smtClean="0"/>
              <a:t> </a:t>
            </a:r>
            <a:r>
              <a:rPr lang="fr-FR" dirty="0" smtClean="0"/>
              <a:t>La maîtresse avait</a:t>
            </a:r>
            <a:r>
              <a:rPr lang="fr-FR" baseline="0" dirty="0" smtClean="0"/>
              <a:t> 12 feutres. Les élèves en ont perdu 5. La maîtresse en remet 3 dans la boîte. Combien y en a-t-il ?</a:t>
            </a:r>
          </a:p>
          <a:p>
            <a:r>
              <a:rPr lang="fr-FR" baseline="0" dirty="0" smtClean="0"/>
              <a:t>3. Dans ma boîte de feutres, j’ai déjà 5 feutres bleus, mais j’en ajoute 4 rouges et 2 verts. Combien ai-je de feutres en tout ?</a:t>
            </a:r>
          </a:p>
          <a:p>
            <a:r>
              <a:rPr lang="fr-FR" baseline="0" dirty="0" smtClean="0"/>
              <a:t>4. Dans ma boîte de 12 feutres, il y en 8 que j’ai déjà utilisés. Combien de feutres sont encore neufs ?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Observation</a:t>
            </a:r>
            <a:r>
              <a:rPr lang="fr-FR" baseline="0" dirty="0" smtClean="0"/>
              <a:t> : </a:t>
            </a:r>
            <a:r>
              <a:rPr lang="fr-FR" dirty="0" smtClean="0"/>
              <a:t>Combien y a-t-il de billes dans le sac ?</a:t>
            </a:r>
          </a:p>
          <a:p>
            <a:r>
              <a:rPr lang="fr-FR" dirty="0" smtClean="0"/>
              <a:t>1. J’ai 14 billes, j’en perds</a:t>
            </a:r>
            <a:r>
              <a:rPr lang="fr-FR" baseline="0" dirty="0" smtClean="0"/>
              <a:t> 5 en jouant. Combien m’en reste-t-il ?</a:t>
            </a:r>
            <a:endParaRPr lang="fr-FR" dirty="0" smtClean="0"/>
          </a:p>
          <a:p>
            <a:r>
              <a:rPr lang="fr-FR" dirty="0" smtClean="0"/>
              <a:t>2.</a:t>
            </a:r>
            <a:r>
              <a:rPr lang="fr-FR" baseline="0" dirty="0" smtClean="0"/>
              <a:t> </a:t>
            </a:r>
            <a:r>
              <a:rPr lang="fr-FR" dirty="0" smtClean="0"/>
              <a:t>J’ai 14 billes, j’en perds</a:t>
            </a:r>
            <a:r>
              <a:rPr lang="fr-FR" baseline="0" dirty="0" smtClean="0"/>
              <a:t> 6 en jouant, puis j’en regagne 4. Combien ai-je de billes ?</a:t>
            </a:r>
          </a:p>
          <a:p>
            <a:r>
              <a:rPr lang="fr-FR" baseline="0" dirty="0" smtClean="0"/>
              <a:t>3. J’ai 14 billes, parmi elles, j’ai 5 billes violettes. Combien ai-je de billes qui ne sont pas violettes ?</a:t>
            </a:r>
          </a:p>
          <a:p>
            <a:r>
              <a:rPr lang="fr-FR" baseline="0" dirty="0" smtClean="0"/>
              <a:t>4. J’avais 14 billes. Ma maman m’offre un sachet de 10 billes. En jouant, je remporte 5 billes. Combien ai-je de billes à la fin ?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Observation</a:t>
            </a:r>
            <a:r>
              <a:rPr lang="fr-FR" baseline="0" dirty="0" smtClean="0"/>
              <a:t> : </a:t>
            </a:r>
            <a:r>
              <a:rPr lang="fr-FR" dirty="0" smtClean="0"/>
              <a:t>Combien y a-t-il de cartes de collection ?</a:t>
            </a:r>
          </a:p>
          <a:p>
            <a:pPr marL="228600" indent="-228600">
              <a:buAutoNum type="arabicPeriod"/>
            </a:pPr>
            <a:r>
              <a:rPr lang="fr-FR" dirty="0" smtClean="0"/>
              <a:t>J’avais</a:t>
            </a:r>
            <a:r>
              <a:rPr lang="fr-FR" baseline="0" dirty="0" smtClean="0"/>
              <a:t> 17 cartes mais 8 se sont envolées par la fenêtre. Combien m’en reste-t-il ?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2.</a:t>
            </a:r>
            <a:r>
              <a:rPr lang="fr-FR" baseline="0" dirty="0" smtClean="0"/>
              <a:t> </a:t>
            </a:r>
            <a:r>
              <a:rPr lang="fr-FR" dirty="0" smtClean="0"/>
              <a:t>J’avais</a:t>
            </a:r>
            <a:r>
              <a:rPr lang="fr-FR" baseline="0" dirty="0" smtClean="0"/>
              <a:t> 17 cartes. 8 se sont envolées par la fenêtre mais j’en ai rattrapé 4. Combien ai-je de cartes ?</a:t>
            </a:r>
          </a:p>
          <a:p>
            <a:r>
              <a:rPr lang="fr-FR" baseline="0" dirty="0" smtClean="0"/>
              <a:t>3. J’ai 17 cartes. Parmi elles, 5 sont abîmées. Combien ai-je de cartes en bon état ?</a:t>
            </a:r>
          </a:p>
          <a:p>
            <a:r>
              <a:rPr lang="fr-FR" baseline="0" dirty="0" smtClean="0"/>
              <a:t>4. Ce matin j’avais 17 cartes. Aujourd’hui j’en en offert 3 à ma sœur, j’en ai perdu 5 contre mon frère, puis maman m’en a offert un sachet de 10. Combien ai-je de cartes à présent ?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fr-FR" dirty="0" smtClean="0"/>
              <a:t>1. Plume la</a:t>
            </a:r>
            <a:r>
              <a:rPr lang="fr-FR" baseline="0" dirty="0" smtClean="0"/>
              <a:t> pirate trouve un trésor de 12 pièces d’or. Elle avait déjà 25. Combien de pièces d’or a-t-elle à présent ?</a:t>
            </a:r>
            <a:endParaRPr lang="fr-FR" dirty="0" smtClean="0"/>
          </a:p>
          <a:p>
            <a:pPr marL="228600" indent="-228600">
              <a:buNone/>
            </a:pPr>
            <a:r>
              <a:rPr lang="fr-FR" dirty="0" smtClean="0"/>
              <a:t>2.</a:t>
            </a:r>
            <a:r>
              <a:rPr lang="fr-FR" baseline="0" dirty="0" smtClean="0"/>
              <a:t> </a:t>
            </a:r>
            <a:r>
              <a:rPr lang="fr-FR" dirty="0" smtClean="0"/>
              <a:t>Plume</a:t>
            </a:r>
            <a:r>
              <a:rPr lang="fr-FR" baseline="0" dirty="0" smtClean="0"/>
              <a:t> la pirate trouve un trésor de 6 pièces d’or. S’ils sont 3 dans son équipage, combien de pièces aura chaque pirate ?</a:t>
            </a:r>
          </a:p>
          <a:p>
            <a:pPr marL="228600" indent="-228600">
              <a:buNone/>
            </a:pPr>
            <a:r>
              <a:rPr lang="fr-FR" baseline="0" dirty="0" smtClean="0"/>
              <a:t>3. Plume trouve un trésor de 12 pièces d’or. S’il sont 4 dans son équipage, combien de pièces aura chaque pirate ?</a:t>
            </a:r>
          </a:p>
          <a:p>
            <a:pPr marL="228600" indent="-228600">
              <a:buNone/>
            </a:pPr>
            <a:r>
              <a:rPr lang="fr-FR" baseline="0" dirty="0" smtClean="0"/>
              <a:t>4. Plume trouve un trésor de 40 pièces d’or. S’ils sont 5 pirates dans son équipage, combien de pièces aura chaque pirate ?</a:t>
            </a:r>
          </a:p>
          <a:p>
            <a:pPr marL="228600" indent="-228600"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EB66-04EA-4884-A49E-2664DC51788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DBD96-F149-418F-BDC6-2A0846E1DCE3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FE5F7-6E2B-4A89-B1B3-2F2C3368FB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Le parking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79914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564904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869160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869160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564904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564904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869160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869160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564904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869160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869160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279" y="4869160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869160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504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467544" y="623731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Ajoute et retire des voitures comme bon te semble.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Le collier de perles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40768"/>
            <a:ext cx="3619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Ellipse 24"/>
          <p:cNvSpPr/>
          <p:nvPr/>
        </p:nvSpPr>
        <p:spPr>
          <a:xfrm>
            <a:off x="4572000" y="1412776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004048" y="3861048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4427984" y="4725144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716016" y="4284712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220072" y="342900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5436096" y="2996952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652120" y="2564904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508104" y="1700808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5796136" y="2060848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5084440" y="1484784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491880" y="2420888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771800" y="30689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555776" y="48691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347864" y="5373216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139952" y="5085184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2483768" y="3933056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2411760" y="4365104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3779912" y="5373216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2627784" y="3501008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2843808" y="522920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131840" y="270892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444208" y="5877272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Ajoute et retire des perles comme bon te semble.</a:t>
            </a:r>
            <a:endParaRPr lang="fr-FR" dirty="0"/>
          </a:p>
        </p:txBody>
      </p:sp>
      <p:sp>
        <p:nvSpPr>
          <p:cNvPr id="47" name="Ellipse 46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683568" y="6345560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0" y="6345560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323528" y="6345560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683568" y="6093296"/>
            <a:ext cx="495672" cy="5124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0" y="6093296"/>
            <a:ext cx="495672" cy="512440"/>
          </a:xfrm>
          <a:prstGeom prst="ellipse">
            <a:avLst/>
          </a:prstGeom>
          <a:solidFill>
            <a:srgbClr val="FF99CC"/>
          </a:solid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323528" y="6093296"/>
            <a:ext cx="495672" cy="51244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0" y="5661248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Réserve de perles: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La boîte de feutres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92000"/>
          <a:stretch>
            <a:fillRect/>
          </a:stretch>
        </p:blipFill>
        <p:spPr bwMode="auto">
          <a:xfrm>
            <a:off x="395536" y="1988840"/>
            <a:ext cx="432048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51520" y="1556792"/>
            <a:ext cx="5832648" cy="4752528"/>
          </a:xfrm>
          <a:prstGeom prst="roundRect">
            <a:avLst>
              <a:gd name="adj" fmla="val 12023"/>
            </a:avLst>
          </a:prstGeom>
          <a:solidFill>
            <a:srgbClr val="FEF2E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1845" r="78822"/>
          <a:stretch>
            <a:fillRect/>
          </a:stretch>
        </p:blipFill>
        <p:spPr bwMode="auto">
          <a:xfrm>
            <a:off x="827584" y="1988840"/>
            <a:ext cx="504056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3690" r="66977"/>
          <a:stretch>
            <a:fillRect/>
          </a:stretch>
        </p:blipFill>
        <p:spPr bwMode="auto">
          <a:xfrm>
            <a:off x="1259632" y="1988840"/>
            <a:ext cx="504056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6868" r="53799"/>
          <a:stretch>
            <a:fillRect/>
          </a:stretch>
        </p:blipFill>
        <p:spPr bwMode="auto">
          <a:xfrm>
            <a:off x="1763688" y="1988840"/>
            <a:ext cx="504056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713" r="41954"/>
          <a:stretch>
            <a:fillRect/>
          </a:stretch>
        </p:blipFill>
        <p:spPr bwMode="auto">
          <a:xfrm>
            <a:off x="2195736" y="1988840"/>
            <a:ext cx="504056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61891" r="28776"/>
          <a:stretch>
            <a:fillRect/>
          </a:stretch>
        </p:blipFill>
        <p:spPr bwMode="auto">
          <a:xfrm>
            <a:off x="2699792" y="1916832"/>
            <a:ext cx="504056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73736" r="16931"/>
          <a:stretch>
            <a:fillRect/>
          </a:stretch>
        </p:blipFill>
        <p:spPr bwMode="auto">
          <a:xfrm>
            <a:off x="3131840" y="1916832"/>
            <a:ext cx="504056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86666" r="2667"/>
          <a:stretch>
            <a:fillRect/>
          </a:stretch>
        </p:blipFill>
        <p:spPr bwMode="auto">
          <a:xfrm>
            <a:off x="3635896" y="1988840"/>
            <a:ext cx="576064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48713" r="41954"/>
          <a:stretch>
            <a:fillRect/>
          </a:stretch>
        </p:blipFill>
        <p:spPr bwMode="auto">
          <a:xfrm>
            <a:off x="4067944" y="1988840"/>
            <a:ext cx="504056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36868" r="53799"/>
          <a:stretch>
            <a:fillRect/>
          </a:stretch>
        </p:blipFill>
        <p:spPr bwMode="auto">
          <a:xfrm>
            <a:off x="5076056" y="1988840"/>
            <a:ext cx="504056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48713" r="41954"/>
          <a:stretch>
            <a:fillRect/>
          </a:stretch>
        </p:blipFill>
        <p:spPr bwMode="auto">
          <a:xfrm>
            <a:off x="5508104" y="1988840"/>
            <a:ext cx="504056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r="92000"/>
          <a:stretch>
            <a:fillRect/>
          </a:stretch>
        </p:blipFill>
        <p:spPr bwMode="auto">
          <a:xfrm rot="809528">
            <a:off x="8267337" y="1337871"/>
            <a:ext cx="432048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r="92000"/>
          <a:stretch>
            <a:fillRect/>
          </a:stretch>
        </p:blipFill>
        <p:spPr bwMode="auto">
          <a:xfrm rot="634058">
            <a:off x="8361437" y="1347632"/>
            <a:ext cx="432048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r="92000"/>
          <a:stretch>
            <a:fillRect/>
          </a:stretch>
        </p:blipFill>
        <p:spPr bwMode="auto">
          <a:xfrm rot="751529">
            <a:off x="8298260" y="1341654"/>
            <a:ext cx="432048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48713" r="41954"/>
          <a:stretch>
            <a:fillRect/>
          </a:stretch>
        </p:blipFill>
        <p:spPr bwMode="auto">
          <a:xfrm>
            <a:off x="4572000" y="1988840"/>
            <a:ext cx="504056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r="92000"/>
          <a:stretch>
            <a:fillRect/>
          </a:stretch>
        </p:blipFill>
        <p:spPr bwMode="auto">
          <a:xfrm rot="625207">
            <a:off x="8366224" y="1347989"/>
            <a:ext cx="432048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 l="36868" r="53799"/>
          <a:stretch>
            <a:fillRect/>
          </a:stretch>
        </p:blipFill>
        <p:spPr bwMode="auto">
          <a:xfrm rot="21053067">
            <a:off x="8028384" y="1340768"/>
            <a:ext cx="504056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 l="36868" r="53799"/>
          <a:stretch>
            <a:fillRect/>
          </a:stretch>
        </p:blipFill>
        <p:spPr bwMode="auto">
          <a:xfrm rot="21093115">
            <a:off x="8028384" y="1340768"/>
            <a:ext cx="504056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 r="92000"/>
          <a:stretch>
            <a:fillRect/>
          </a:stretch>
        </p:blipFill>
        <p:spPr bwMode="auto">
          <a:xfrm>
            <a:off x="323528" y="1988840"/>
            <a:ext cx="432048" cy="38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6444208" y="5877272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Ajoute et retire des feutres comme bon te semble.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Le sac de billes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084" t="9580" r="17860" b="7627"/>
          <a:stretch>
            <a:fillRect/>
          </a:stretch>
        </p:blipFill>
        <p:spPr bwMode="auto">
          <a:xfrm>
            <a:off x="2411760" y="1235615"/>
            <a:ext cx="4608512" cy="562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4427984" y="3933056"/>
            <a:ext cx="495672" cy="51244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923928" y="4725144"/>
            <a:ext cx="417911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499992" y="3356992"/>
            <a:ext cx="432048" cy="446664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499992" y="5085184"/>
            <a:ext cx="432048" cy="446664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860032" y="5661248"/>
            <a:ext cx="432048" cy="432048"/>
          </a:xfrm>
          <a:prstGeom prst="ellipse">
            <a:avLst/>
          </a:prstGeom>
          <a:solidFill>
            <a:srgbClr val="993366"/>
          </a:solidFill>
          <a:ln w="31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707904" y="4077072"/>
            <a:ext cx="417911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148064" y="4509120"/>
            <a:ext cx="432048" cy="446664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923928" y="3573016"/>
            <a:ext cx="432048" cy="432048"/>
          </a:xfrm>
          <a:prstGeom prst="ellipse">
            <a:avLst/>
          </a:prstGeom>
          <a:solidFill>
            <a:srgbClr val="993366"/>
          </a:solidFill>
          <a:ln w="31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076056" y="3933056"/>
            <a:ext cx="432048" cy="432048"/>
          </a:xfrm>
          <a:prstGeom prst="ellipse">
            <a:avLst/>
          </a:prstGeom>
          <a:solidFill>
            <a:srgbClr val="993366"/>
          </a:solidFill>
          <a:ln w="31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499992" y="4509120"/>
            <a:ext cx="432048" cy="432048"/>
          </a:xfrm>
          <a:prstGeom prst="ellipse">
            <a:avLst/>
          </a:prstGeom>
          <a:solidFill>
            <a:srgbClr val="993366"/>
          </a:solidFill>
          <a:ln w="31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563888" y="5229200"/>
            <a:ext cx="432048" cy="432048"/>
          </a:xfrm>
          <a:prstGeom prst="ellipse">
            <a:avLst/>
          </a:prstGeom>
          <a:solidFill>
            <a:srgbClr val="993366"/>
          </a:solidFill>
          <a:ln w="31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004048" y="5085184"/>
            <a:ext cx="495672" cy="51244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156720" y="5534000"/>
            <a:ext cx="495672" cy="51244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347864" y="4653136"/>
            <a:ext cx="495672" cy="51244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175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51520" y="260648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95536" y="260648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23528" y="476672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611560" y="332656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403920" y="413048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547936" y="413048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475928" y="629072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63960" y="485056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323528" y="332656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467544" y="332656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95536" y="548680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683568" y="404664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51520" y="332656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95536" y="332656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23528" y="548680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11560" y="476672"/>
            <a:ext cx="432048" cy="446664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251520" y="59492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Ajoute et retire des billes comme bon te semble.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La collection de cartes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251520" y="1268760"/>
            <a:ext cx="7344816" cy="5445224"/>
          </a:xfrm>
          <a:prstGeom prst="roundRect">
            <a:avLst>
              <a:gd name="adj" fmla="val 6775"/>
            </a:avLst>
          </a:prstGeom>
          <a:solidFill>
            <a:srgbClr val="EDF6F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6982" t="51786" r="66233" b="8929"/>
          <a:stretch>
            <a:fillRect/>
          </a:stretch>
        </p:blipFill>
        <p:spPr bwMode="auto">
          <a:xfrm>
            <a:off x="3059833" y="1484784"/>
            <a:ext cx="792088" cy="11617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64313" t="9750" r="6579" b="50943"/>
          <a:stretch>
            <a:fillRect/>
          </a:stretch>
        </p:blipFill>
        <p:spPr bwMode="auto">
          <a:xfrm>
            <a:off x="2123728" y="1484784"/>
            <a:ext cx="864096" cy="116686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36718" t="9551" r="35886" b="51142"/>
          <a:stretch>
            <a:fillRect/>
          </a:stretch>
        </p:blipFill>
        <p:spPr bwMode="auto">
          <a:xfrm>
            <a:off x="1259632" y="1484784"/>
            <a:ext cx="802999" cy="11521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7273" t="9091" r="65455" b="50909"/>
          <a:stretch>
            <a:fillRect/>
          </a:stretch>
        </p:blipFill>
        <p:spPr bwMode="auto">
          <a:xfrm>
            <a:off x="395536" y="1484785"/>
            <a:ext cx="785542" cy="11521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37131" t="51578" r="36083" b="7351"/>
          <a:stretch>
            <a:fillRect/>
          </a:stretch>
        </p:blipFill>
        <p:spPr bwMode="auto">
          <a:xfrm>
            <a:off x="3923929" y="1484784"/>
            <a:ext cx="751388" cy="11521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l="67280" t="54941" r="7720" b="7559"/>
          <a:stretch>
            <a:fillRect/>
          </a:stretch>
        </p:blipFill>
        <p:spPr bwMode="auto">
          <a:xfrm>
            <a:off x="4788024" y="1484784"/>
            <a:ext cx="792088" cy="118813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0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3949" t="2057" r="66433" b="52694"/>
          <a:stretch>
            <a:fillRect/>
          </a:stretch>
        </p:blipFill>
        <p:spPr bwMode="auto">
          <a:xfrm>
            <a:off x="5652120" y="1484784"/>
            <a:ext cx="834638" cy="122413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1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35311" t="3874" r="35071" b="52934"/>
          <a:stretch>
            <a:fillRect/>
          </a:stretch>
        </p:blipFill>
        <p:spPr bwMode="auto">
          <a:xfrm>
            <a:off x="323528" y="2780928"/>
            <a:ext cx="822948" cy="11521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2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6673" t="3635" r="3709" b="53173"/>
          <a:stretch>
            <a:fillRect/>
          </a:stretch>
        </p:blipFill>
        <p:spPr bwMode="auto">
          <a:xfrm>
            <a:off x="3923928" y="2780928"/>
            <a:ext cx="874383" cy="122413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3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3259" t="50701" r="67123" b="6107"/>
          <a:stretch>
            <a:fillRect/>
          </a:stretch>
        </p:blipFill>
        <p:spPr bwMode="auto">
          <a:xfrm>
            <a:off x="1259632" y="2795329"/>
            <a:ext cx="812662" cy="113772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4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36596" t="50462" r="35761" b="6346"/>
          <a:stretch>
            <a:fillRect/>
          </a:stretch>
        </p:blipFill>
        <p:spPr bwMode="auto">
          <a:xfrm>
            <a:off x="2195736" y="2780928"/>
            <a:ext cx="792088" cy="118813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5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67958" t="50222" r="4399" b="6586"/>
          <a:stretch>
            <a:fillRect/>
          </a:stretch>
        </p:blipFill>
        <p:spPr bwMode="auto">
          <a:xfrm>
            <a:off x="3059832" y="2780928"/>
            <a:ext cx="792088" cy="118813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6" name="Picture 6" descr="RÃ©sultat de recherche d'images pour &quot;dessin image carte nounours&quot;"/>
          <p:cNvPicPr>
            <a:picLocks noChangeAspect="1" noChangeArrowheads="1"/>
          </p:cNvPicPr>
          <p:nvPr/>
        </p:nvPicPr>
        <p:blipFill>
          <a:blip r:embed="rId5" cstate="print"/>
          <a:srcRect l="26731" t="12500" r="23149" b="15625"/>
          <a:stretch>
            <a:fillRect/>
          </a:stretch>
        </p:blipFill>
        <p:spPr bwMode="auto">
          <a:xfrm>
            <a:off x="323528" y="4077072"/>
            <a:ext cx="798350" cy="122413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7" name="Picture 8" descr="RÃ©sultat de recherche d'images pour &quot;dessin image carte tortue&quot;"/>
          <p:cNvPicPr>
            <a:picLocks noChangeAspect="1" noChangeArrowheads="1"/>
          </p:cNvPicPr>
          <p:nvPr/>
        </p:nvPicPr>
        <p:blipFill>
          <a:blip r:embed="rId6" cstate="print"/>
          <a:srcRect l="13289" t="2953" r="12884" b="2548"/>
          <a:stretch>
            <a:fillRect/>
          </a:stretch>
        </p:blipFill>
        <p:spPr bwMode="auto">
          <a:xfrm>
            <a:off x="323528" y="5494765"/>
            <a:ext cx="792088" cy="106456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8" name="Picture 10" descr="RÃ©sultat de recherche d'images pour &quot;dessin image carte fourmi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1268760"/>
            <a:ext cx="858702" cy="11521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8" cstate="print"/>
          <a:srcRect l="6250"/>
          <a:stretch>
            <a:fillRect/>
          </a:stretch>
        </p:blipFill>
        <p:spPr bwMode="auto">
          <a:xfrm>
            <a:off x="1259632" y="5445224"/>
            <a:ext cx="823436" cy="11521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0" name="Picture 13" descr="Image associÃ©e"/>
          <p:cNvPicPr>
            <a:picLocks noChangeAspect="1" noChangeArrowheads="1"/>
          </p:cNvPicPr>
          <p:nvPr/>
        </p:nvPicPr>
        <p:blipFill>
          <a:blip r:embed="rId9" cstate="print"/>
          <a:srcRect l="18750" r="6250"/>
          <a:stretch>
            <a:fillRect/>
          </a:stretch>
        </p:blipFill>
        <p:spPr bwMode="auto">
          <a:xfrm>
            <a:off x="4860032" y="2780928"/>
            <a:ext cx="864096" cy="11521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5135" name="Picture 15" descr="RÃ©sultat de recherche d'images pour &quot;dessin image pokemon&quot;"/>
          <p:cNvPicPr>
            <a:picLocks noChangeAspect="1" noChangeArrowheads="1"/>
          </p:cNvPicPr>
          <p:nvPr/>
        </p:nvPicPr>
        <p:blipFill>
          <a:blip r:embed="rId10" cstate="print"/>
          <a:srcRect l="29231" r="17621"/>
          <a:stretch>
            <a:fillRect/>
          </a:stretch>
        </p:blipFill>
        <p:spPr bwMode="auto">
          <a:xfrm>
            <a:off x="1259632" y="4077072"/>
            <a:ext cx="864096" cy="121937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137" name="Picture 17" descr="RÃ©sultat de recherche d'images pour &quot;dessin image pikachu&quot;"/>
          <p:cNvPicPr>
            <a:picLocks noChangeAspect="1" noChangeArrowheads="1"/>
          </p:cNvPicPr>
          <p:nvPr/>
        </p:nvPicPr>
        <p:blipFill>
          <a:blip r:embed="rId11" cstate="print"/>
          <a:srcRect l="11560" r="7519"/>
          <a:stretch>
            <a:fillRect/>
          </a:stretch>
        </p:blipFill>
        <p:spPr bwMode="auto">
          <a:xfrm>
            <a:off x="7884368" y="1412776"/>
            <a:ext cx="899828" cy="11967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5" name="Picture 10" descr="RÃ©sultat de recherche d'images pour &quot;dessin image carte fourmi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1268760"/>
            <a:ext cx="858702" cy="11521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56" name="Picture 17" descr="RÃ©sultat de recherche d'images pour &quot;dessin image pikachu&quot;"/>
          <p:cNvPicPr>
            <a:picLocks noChangeAspect="1" noChangeArrowheads="1"/>
          </p:cNvPicPr>
          <p:nvPr/>
        </p:nvPicPr>
        <p:blipFill>
          <a:blip r:embed="rId11" cstate="print"/>
          <a:srcRect l="11560" r="7519"/>
          <a:stretch>
            <a:fillRect/>
          </a:stretch>
        </p:blipFill>
        <p:spPr bwMode="auto">
          <a:xfrm>
            <a:off x="7884368" y="1412776"/>
            <a:ext cx="899828" cy="11967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7" name="Picture 10" descr="RÃ©sultat de recherche d'images pour &quot;dessin image carte fourmi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1268760"/>
            <a:ext cx="858702" cy="11521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58" name="Picture 17" descr="RÃ©sultat de recherche d'images pour &quot;dessin image pikachu&quot;"/>
          <p:cNvPicPr>
            <a:picLocks noChangeAspect="1" noChangeArrowheads="1"/>
          </p:cNvPicPr>
          <p:nvPr/>
        </p:nvPicPr>
        <p:blipFill>
          <a:blip r:embed="rId11" cstate="print"/>
          <a:srcRect l="11560" r="7519"/>
          <a:stretch>
            <a:fillRect/>
          </a:stretch>
        </p:blipFill>
        <p:spPr bwMode="auto">
          <a:xfrm>
            <a:off x="7884368" y="1412776"/>
            <a:ext cx="899828" cy="11967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9" name="Picture 10" descr="RÃ©sultat de recherche d'images pour &quot;dessin image carte fourmi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1268760"/>
            <a:ext cx="858702" cy="11521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60" name="Picture 17" descr="RÃ©sultat de recherche d'images pour &quot;dessin image pikachu&quot;"/>
          <p:cNvPicPr>
            <a:picLocks noChangeAspect="1" noChangeArrowheads="1"/>
          </p:cNvPicPr>
          <p:nvPr/>
        </p:nvPicPr>
        <p:blipFill>
          <a:blip r:embed="rId11" cstate="print"/>
          <a:srcRect l="11560" r="7519"/>
          <a:stretch>
            <a:fillRect/>
          </a:stretch>
        </p:blipFill>
        <p:spPr bwMode="auto">
          <a:xfrm>
            <a:off x="7884368" y="1412776"/>
            <a:ext cx="899828" cy="11967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1" name="Picture 10" descr="RÃ©sultat de recherche d'images pour &quot;dessin image carte fourmi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1268760"/>
            <a:ext cx="858702" cy="11521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62" name="Picture 17" descr="RÃ©sultat de recherche d'images pour &quot;dessin image pikachu&quot;"/>
          <p:cNvPicPr>
            <a:picLocks noChangeAspect="1" noChangeArrowheads="1"/>
          </p:cNvPicPr>
          <p:nvPr/>
        </p:nvPicPr>
        <p:blipFill>
          <a:blip r:embed="rId11" cstate="print"/>
          <a:srcRect l="11560" r="7519"/>
          <a:stretch>
            <a:fillRect/>
          </a:stretch>
        </p:blipFill>
        <p:spPr bwMode="auto">
          <a:xfrm>
            <a:off x="7884368" y="1412776"/>
            <a:ext cx="899828" cy="11967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3" name="Picture 10" descr="RÃ©sultat de recherche d'images pour &quot;dessin image carte fourmi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1268760"/>
            <a:ext cx="858702" cy="11521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64" name="Picture 17" descr="RÃ©sultat de recherche d'images pour &quot;dessin image pikachu&quot;"/>
          <p:cNvPicPr>
            <a:picLocks noChangeAspect="1" noChangeArrowheads="1"/>
          </p:cNvPicPr>
          <p:nvPr/>
        </p:nvPicPr>
        <p:blipFill>
          <a:blip r:embed="rId11" cstate="print"/>
          <a:srcRect l="11560" r="7519"/>
          <a:stretch>
            <a:fillRect/>
          </a:stretch>
        </p:blipFill>
        <p:spPr bwMode="auto">
          <a:xfrm>
            <a:off x="7884368" y="1412776"/>
            <a:ext cx="899828" cy="11967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5" name="Picture 10" descr="RÃ©sultat de recherche d'images pour &quot;dessin image carte fourmi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1268760"/>
            <a:ext cx="858702" cy="115212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66" name="Picture 17" descr="RÃ©sultat de recherche d'images pour &quot;dessin image pikachu&quot;"/>
          <p:cNvPicPr>
            <a:picLocks noChangeAspect="1" noChangeArrowheads="1"/>
          </p:cNvPicPr>
          <p:nvPr/>
        </p:nvPicPr>
        <p:blipFill>
          <a:blip r:embed="rId11" cstate="print"/>
          <a:srcRect l="11560" r="7519"/>
          <a:stretch>
            <a:fillRect/>
          </a:stretch>
        </p:blipFill>
        <p:spPr bwMode="auto">
          <a:xfrm>
            <a:off x="7884368" y="1412776"/>
            <a:ext cx="899828" cy="11967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1" name="ZoneTexte 40"/>
          <p:cNvSpPr txBox="1"/>
          <p:nvPr/>
        </p:nvSpPr>
        <p:spPr>
          <a:xfrm>
            <a:off x="2627784" y="587727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collection est dans le fond bleu. Retire ou ajoute des cartes comme bon te semble.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CC99"/>
                </a:solidFill>
                <a:latin typeface="KG Second Chances Sketch" pitchFamily="2" charset="0"/>
              </a:rPr>
              <a:t>Le trésor du pirate</a:t>
            </a:r>
            <a:endParaRPr lang="fr-FR" sz="6000" dirty="0">
              <a:solidFill>
                <a:srgbClr val="00CC99"/>
              </a:solidFill>
              <a:latin typeface="KG Second Chances Sketch" pitchFamily="2" charset="0"/>
            </a:endParaRPr>
          </a:p>
        </p:txBody>
      </p:sp>
      <p:pic>
        <p:nvPicPr>
          <p:cNvPr id="6" name="Image 5" descr="RÃ©sultat de recherche d'images pour &quot;dessin image trÃ©sor&quot;"/>
          <p:cNvPicPr/>
          <p:nvPr/>
        </p:nvPicPr>
        <p:blipFill>
          <a:blip r:embed="rId3" cstate="print"/>
          <a:srcRect l="19551" t="5392" r="21171" b="6899"/>
          <a:stretch>
            <a:fillRect/>
          </a:stretch>
        </p:blipFill>
        <p:spPr bwMode="auto">
          <a:xfrm flipH="1">
            <a:off x="0" y="2060848"/>
            <a:ext cx="1331640" cy="15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1268760"/>
            <a:ext cx="1944216" cy="256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Image 97" descr="Image associÃ©e"/>
          <p:cNvPicPr/>
          <p:nvPr/>
        </p:nvPicPr>
        <p:blipFill>
          <a:blip r:embed="rId5" cstate="print"/>
          <a:srcRect l="16432" r="19718"/>
          <a:stretch>
            <a:fillRect/>
          </a:stretch>
        </p:blipFill>
        <p:spPr bwMode="auto">
          <a:xfrm flipH="1">
            <a:off x="1187624" y="1124744"/>
            <a:ext cx="13681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1268760"/>
            <a:ext cx="1944216" cy="256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1196752"/>
            <a:ext cx="1944216" cy="256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1196752"/>
            <a:ext cx="1944216" cy="256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1196752"/>
            <a:ext cx="1944216" cy="256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ZoneTexte 92"/>
          <p:cNvSpPr txBox="1"/>
          <p:nvPr/>
        </p:nvSpPr>
        <p:spPr>
          <a:xfrm>
            <a:off x="251520" y="5949280"/>
            <a:ext cx="61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Aide-toi des paquets pour chaque pirate, puis distribue des dizaines et des unités.</a:t>
            </a:r>
            <a:endParaRPr lang="fr-FR" dirty="0"/>
          </a:p>
        </p:txBody>
      </p: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170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170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170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170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170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170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170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170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Ellipse 107"/>
          <p:cNvSpPr/>
          <p:nvPr/>
        </p:nvSpPr>
        <p:spPr>
          <a:xfrm>
            <a:off x="7668344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/>
          <p:cNvSpPr/>
          <p:nvPr/>
        </p:nvSpPr>
        <p:spPr>
          <a:xfrm>
            <a:off x="7884368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7596336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7884368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7820744" y="63897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/>
          <p:cNvSpPr/>
          <p:nvPr/>
        </p:nvSpPr>
        <p:spPr>
          <a:xfrm>
            <a:off x="8036768" y="61016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7748736" y="61016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8036768" y="63897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7812360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8028384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7740352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8028384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8100392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>
            <a:off x="8316416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/>
        </p:nvSpPr>
        <p:spPr>
          <a:xfrm>
            <a:off x="8028384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/>
          <p:cNvSpPr/>
          <p:nvPr/>
        </p:nvSpPr>
        <p:spPr>
          <a:xfrm>
            <a:off x="8316416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7884368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/>
          <p:cNvSpPr/>
          <p:nvPr/>
        </p:nvSpPr>
        <p:spPr>
          <a:xfrm>
            <a:off x="8100392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/>
        </p:nvSpPr>
        <p:spPr>
          <a:xfrm>
            <a:off x="7812360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/>
          <p:cNvSpPr/>
          <p:nvPr/>
        </p:nvSpPr>
        <p:spPr>
          <a:xfrm>
            <a:off x="8100392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/>
        </p:nvSpPr>
        <p:spPr>
          <a:xfrm>
            <a:off x="7956376" y="6165304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/>
          <p:cNvSpPr/>
          <p:nvPr/>
        </p:nvSpPr>
        <p:spPr>
          <a:xfrm>
            <a:off x="8172400" y="587727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/>
        </p:nvSpPr>
        <p:spPr>
          <a:xfrm>
            <a:off x="7884368" y="587727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/>
          <p:cNvSpPr/>
          <p:nvPr/>
        </p:nvSpPr>
        <p:spPr>
          <a:xfrm>
            <a:off x="8172400" y="6165304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/>
          <p:cNvSpPr/>
          <p:nvPr/>
        </p:nvSpPr>
        <p:spPr>
          <a:xfrm>
            <a:off x="8108776" y="6317704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8324800" y="602967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8036768" y="602967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8324800" y="6317704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/>
          <p:cNvSpPr/>
          <p:nvPr/>
        </p:nvSpPr>
        <p:spPr>
          <a:xfrm>
            <a:off x="7812360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/>
          <p:cNvSpPr/>
          <p:nvPr/>
        </p:nvSpPr>
        <p:spPr>
          <a:xfrm>
            <a:off x="8028384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>
            <a:off x="7740352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8028384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/>
          <p:nvPr/>
        </p:nvSpPr>
        <p:spPr>
          <a:xfrm>
            <a:off x="8244408" y="6165304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/>
          <p:cNvSpPr/>
          <p:nvPr/>
        </p:nvSpPr>
        <p:spPr>
          <a:xfrm>
            <a:off x="8460432" y="587727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/>
          <p:cNvSpPr/>
          <p:nvPr/>
        </p:nvSpPr>
        <p:spPr>
          <a:xfrm>
            <a:off x="8172400" y="587727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/>
        </p:nvSpPr>
        <p:spPr>
          <a:xfrm>
            <a:off x="8460432" y="6165304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>
            <a:off x="8028384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/>
          <p:cNvSpPr/>
          <p:nvPr/>
        </p:nvSpPr>
        <p:spPr>
          <a:xfrm>
            <a:off x="8244408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/>
        </p:nvSpPr>
        <p:spPr>
          <a:xfrm>
            <a:off x="7956376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/>
          <p:cNvSpPr/>
          <p:nvPr/>
        </p:nvSpPr>
        <p:spPr>
          <a:xfrm>
            <a:off x="8244408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/>
        </p:nvSpPr>
        <p:spPr>
          <a:xfrm>
            <a:off x="8028384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>
            <a:off x="8244408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/>
        </p:nvSpPr>
        <p:spPr>
          <a:xfrm>
            <a:off x="7956376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/>
          <p:cNvSpPr/>
          <p:nvPr/>
        </p:nvSpPr>
        <p:spPr>
          <a:xfrm>
            <a:off x="8244408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/>
        </p:nvSpPr>
        <p:spPr>
          <a:xfrm>
            <a:off x="7884368" y="6165304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/>
          <p:cNvSpPr/>
          <p:nvPr/>
        </p:nvSpPr>
        <p:spPr>
          <a:xfrm>
            <a:off x="8100392" y="587727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/>
          <p:cNvSpPr/>
          <p:nvPr/>
        </p:nvSpPr>
        <p:spPr>
          <a:xfrm>
            <a:off x="7812360" y="587727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/>
          <p:cNvSpPr/>
          <p:nvPr/>
        </p:nvSpPr>
        <p:spPr>
          <a:xfrm>
            <a:off x="8100392" y="6165304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/>
          <p:cNvSpPr/>
          <p:nvPr/>
        </p:nvSpPr>
        <p:spPr>
          <a:xfrm>
            <a:off x="8036768" y="6317704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/>
          <p:cNvSpPr/>
          <p:nvPr/>
        </p:nvSpPr>
        <p:spPr>
          <a:xfrm>
            <a:off x="8252792" y="602967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/>
          <p:cNvSpPr/>
          <p:nvPr/>
        </p:nvSpPr>
        <p:spPr>
          <a:xfrm>
            <a:off x="7964760" y="602967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/>
          <p:cNvSpPr/>
          <p:nvPr/>
        </p:nvSpPr>
        <p:spPr>
          <a:xfrm>
            <a:off x="8252792" y="6317704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7956376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8172400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7884368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8172400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7884368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8100392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7812360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/>
          <p:cNvSpPr/>
          <p:nvPr/>
        </p:nvSpPr>
        <p:spPr>
          <a:xfrm>
            <a:off x="8100392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/>
          <p:cNvSpPr/>
          <p:nvPr/>
        </p:nvSpPr>
        <p:spPr>
          <a:xfrm>
            <a:off x="8028384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/>
          <p:cNvSpPr/>
          <p:nvPr/>
        </p:nvSpPr>
        <p:spPr>
          <a:xfrm>
            <a:off x="8244408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>
            <a:off x="7956376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8244408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/>
          <p:cNvSpPr/>
          <p:nvPr/>
        </p:nvSpPr>
        <p:spPr>
          <a:xfrm>
            <a:off x="8028384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/>
          <p:nvPr/>
        </p:nvSpPr>
        <p:spPr>
          <a:xfrm>
            <a:off x="8244408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/>
          <p:cNvSpPr/>
          <p:nvPr/>
        </p:nvSpPr>
        <p:spPr>
          <a:xfrm>
            <a:off x="7956376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8244408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/>
          <p:cNvSpPr/>
          <p:nvPr/>
        </p:nvSpPr>
        <p:spPr>
          <a:xfrm>
            <a:off x="7956376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8172400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7884368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8172400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7884368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8100392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/>
          <p:cNvSpPr/>
          <p:nvPr/>
        </p:nvSpPr>
        <p:spPr>
          <a:xfrm>
            <a:off x="7812360" y="594928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/>
          <p:cNvSpPr/>
          <p:nvPr/>
        </p:nvSpPr>
        <p:spPr>
          <a:xfrm>
            <a:off x="8100392" y="6237312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170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170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89040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170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89040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170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37170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0784" y="38694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3184" y="4021832"/>
            <a:ext cx="810964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742</Words>
  <Application>Microsoft Office PowerPoint</Application>
  <PresentationFormat>Affichage à l'écran (4:3)</PresentationFormat>
  <Paragraphs>48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Le parking</vt:lpstr>
      <vt:lpstr>Le collier de perles</vt:lpstr>
      <vt:lpstr>La boîte de feutres</vt:lpstr>
      <vt:lpstr>Le sac de billes</vt:lpstr>
      <vt:lpstr>La collection de cartes</vt:lpstr>
      <vt:lpstr>Le trésor du pirate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parking</dc:title>
  <dc:creator>Nathalie Ascone</dc:creator>
  <cp:lastModifiedBy>Nathalie Ascone</cp:lastModifiedBy>
  <cp:revision>7</cp:revision>
  <dcterms:created xsi:type="dcterms:W3CDTF">2019-02-27T16:46:14Z</dcterms:created>
  <dcterms:modified xsi:type="dcterms:W3CDTF">2020-03-22T11:42:54Z</dcterms:modified>
</cp:coreProperties>
</file>